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4" r:id="rId3"/>
    <p:sldId id="257" r:id="rId4"/>
    <p:sldId id="258" r:id="rId5"/>
    <p:sldId id="259" r:id="rId6"/>
    <p:sldId id="260" r:id="rId7"/>
    <p:sldId id="261" r:id="rId8"/>
    <p:sldId id="285" r:id="rId9"/>
    <p:sldId id="262" r:id="rId10"/>
    <p:sldId id="263" r:id="rId11"/>
    <p:sldId id="264" r:id="rId12"/>
    <p:sldId id="265" r:id="rId13"/>
    <p:sldId id="266" r:id="rId14"/>
    <p:sldId id="271" r:id="rId15"/>
    <p:sldId id="272" r:id="rId16"/>
    <p:sldId id="286" r:id="rId17"/>
    <p:sldId id="273" r:id="rId18"/>
    <p:sldId id="287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8" r:id="rId27"/>
    <p:sldId id="289" r:id="rId28"/>
    <p:sldId id="290" r:id="rId29"/>
    <p:sldId id="281" r:id="rId30"/>
    <p:sldId id="293" r:id="rId31"/>
    <p:sldId id="282" r:id="rId32"/>
    <p:sldId id="283" r:id="rId33"/>
    <p:sldId id="284" r:id="rId34"/>
    <p:sldId id="291" r:id="rId35"/>
    <p:sldId id="292" r:id="rId3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00B"/>
    <a:srgbClr val="D5C402"/>
    <a:srgbClr val="D59109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AAE1A-D911-44B3-AFC9-15286FE2F80F}" type="datetimeFigureOut">
              <a:rPr lang="pt-BR" smtClean="0"/>
              <a:pPr/>
              <a:t>16/12/2010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CE9A4-1CEA-4BD9-812C-79FC9E4C1C0C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blesman\Desktop\PPT%20Semana%20Santa%20Espanhol\PowerPoint\Tema%201%20-%20Juan%20y%20Jes&#250;s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143108" y="428604"/>
            <a:ext cx="450059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 smtClean="0">
                <a:latin typeface="Arial" pitchFamily="34" charset="0"/>
                <a:cs typeface="Arial" pitchFamily="34" charset="0"/>
              </a:rPr>
              <a:t>...</a:t>
            </a:r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Era orgulloso y ambicionaba ocupar el primer puesto en el reino de Dios.  Pero día tras día, en contraste con su propio espíritu violento, contempló la ternura y la tolerancia de Jesús, y fue oyendo sus lecciones de humildad y paciencia”.</a:t>
            </a:r>
          </a:p>
          <a:p>
            <a:pPr algn="ctr"/>
            <a:endParaRPr lang="es-ES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(Dios nos cuida, 25 de julio, p. 216).  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85918" y="2643182"/>
            <a:ext cx="63579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La influencia de su madre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357554" y="2000240"/>
            <a:ext cx="35719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Ella pidió que sus hijos fuesen ministros destacados del reino de Cristo.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(Mateo 20:20-21)</a:t>
            </a:r>
            <a:endParaRPr lang="pt-BR" sz="16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1472" y="1928802"/>
            <a:ext cx="72866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Hechos sobresalientes en la vida de Juan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1857364"/>
            <a:ext cx="421484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Durante su relación con Jesús, Juan parece haberse entregado plenamente a la influencia suavizadora y subyugadora del Salvador, y como resultado su carácter fue transformado.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86116" y="2714620"/>
            <a:ext cx="42148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En la última Cena ocupó un lugar junto a Cristo</a:t>
            </a:r>
          </a:p>
          <a:p>
            <a:pPr algn="ctr"/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(Juan 13:23).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643174" y="1500174"/>
            <a:ext cx="42148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Cuando Jesús fue arrestado en el Getsemaní, lo siguió hasta el palacio del sumo sacerdote (donde parece que era conocido) y más tarde al Calvario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(Juan18:15; 19:26).  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214678" y="2357430"/>
            <a:ext cx="421484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En la cruz, Jesús le confió a su madre María para que la cuidara con amor </a:t>
            </a:r>
            <a:r>
              <a:rPr lang="es-ES" sz="2400" b="1" dirty="0" smtClean="0">
                <a:latin typeface="Arial" pitchFamily="34" charset="0"/>
                <a:cs typeface="Arial" pitchFamily="34" charset="0"/>
              </a:rPr>
              <a:t>(Juan 19:27).  </a:t>
            </a:r>
            <a:endParaRPr lang="es-ES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3214678" y="1785926"/>
            <a:ext cx="421484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Temprano el domingo de mañana, al oír que la tumba de Jesús estaba vacía, Juan y Pedro corrieron al sepulcro y estaba vacía.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1142984"/>
            <a:ext cx="37147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Juan estuvo presente en la ocasión en que Jesús apareció a los discípulos después de la resurrección.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ma 1 - Juan y Jesú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2046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2000240"/>
            <a:ext cx="45005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Juan fue echado en una caldera de aceite hirviendo, pero al no morir fue enviado a </a:t>
            </a:r>
            <a:r>
              <a:rPr lang="es-ES" sz="3200" b="1" dirty="0" err="1" smtClean="0">
                <a:latin typeface="Arial" pitchFamily="34" charset="0"/>
                <a:cs typeface="Arial" pitchFamily="34" charset="0"/>
              </a:rPr>
              <a:t>Patmos</a:t>
            </a:r>
            <a:r>
              <a:rPr lang="es-ES" sz="3200" b="1" dirty="0" smtClean="0">
                <a:latin typeface="Arial" pitchFamily="34" charset="0"/>
                <a:cs typeface="Arial" pitchFamily="34" charset="0"/>
              </a:rPr>
              <a:t>.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00034" y="214290"/>
            <a:ext cx="60722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Hacia el fin de su vida, Juan escribió el Apocalipsis y también el Evangelio que lleva su nombre junto a las tres epístolas.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2143116"/>
            <a:ext cx="39290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Juan es el único de los discípulos que murió de muerte natural y no como mártir a los casi 96 años de edad en la ciudad de Éfeso.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14546" y="714356"/>
            <a:ext cx="471490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 “La naturaleza de Juan anhelaba el amor, la simpatía, el compañerismo.  Se acercaba a Jesús, se sentaba a su lado, se apoyaba en su pecho. Así como una flor bebe del sol y del rocío, él se embebía de la luz y la vida divinas”  </a:t>
            </a:r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(La educación, p. 83).</a:t>
            </a:r>
            <a:endParaRPr lang="es-ES" sz="28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28794" y="1785926"/>
            <a:ext cx="63579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000" b="1" cap="all" dirty="0" smtClean="0">
                <a:ln w="1905">
                  <a:solidFill>
                    <a:sysClr val="windowText" lastClr="000000"/>
                  </a:solidFill>
                </a:ln>
                <a:solidFill>
                  <a:srgbClr val="F3900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Para destacar la encarnación de Cristo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714356"/>
            <a:ext cx="42148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El evangelio de Juan fue escrito aproximadamente en al año 90 d.C.  El anuncia  Jesús como el Dios encarnado con las siguientes palabras: </a:t>
            </a:r>
          </a:p>
          <a:p>
            <a:pPr algn="ctr"/>
            <a:endParaRPr lang="pt-BR" sz="32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1714488"/>
            <a:ext cx="492922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“Aquel Verbo fue hecho carne, y habitó entre nosotros (y vimos su gloria, gloria como del unigénito del Padre), lleno de gracia y de verdad” </a:t>
            </a:r>
          </a:p>
          <a:p>
            <a:pPr algn="ctr"/>
            <a:endParaRPr lang="es-ES" sz="32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400" b="1" i="1" dirty="0" smtClean="0">
                <a:latin typeface="Arial" pitchFamily="34" charset="0"/>
                <a:cs typeface="Arial" pitchFamily="34" charset="0"/>
              </a:rPr>
              <a:t>(Juan 1: 14).</a:t>
            </a:r>
          </a:p>
          <a:p>
            <a:pPr algn="ctr"/>
            <a:endParaRPr lang="pt-BR" sz="20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000364" y="2000240"/>
            <a:ext cx="49292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“Sólo Cristo pudo representar a la Deidad [...] Nuestro Salvador revistió su humanidad con divinidad a fin de hacer esto. Empleó las facultades humanas</a:t>
            </a:r>
            <a:r>
              <a:rPr lang="pt-BR" sz="3200" b="1" i="1" dirty="0" smtClean="0">
                <a:latin typeface="Arial" pitchFamily="34" charset="0"/>
                <a:cs typeface="Arial" pitchFamily="34" charset="0"/>
              </a:rPr>
              <a:t>...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857488" y="1142984"/>
            <a:ext cx="44291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i="1" dirty="0" smtClean="0">
                <a:latin typeface="Arial" pitchFamily="34" charset="0"/>
                <a:cs typeface="Arial" pitchFamily="34" charset="0"/>
              </a:rPr>
              <a:t>...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 pues sólo adoptándolas podía ser comprendido por la humanidad. Vivió el carácter de Dios en el cuerpo humano que Dios le había preparado” </a:t>
            </a:r>
          </a:p>
          <a:p>
            <a:pPr algn="ctr"/>
            <a:endParaRPr lang="es-ES" sz="32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(Mensajes selectos, t. 1, p. 309).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 </a:t>
            </a:r>
            <a:endParaRPr lang="pt-BR" sz="20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14546" y="1785926"/>
            <a:ext cx="492922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“Si hubiera venido Cristo en su forma divina, la humanidad no podría haber soportado el espectáculo. La humanidad no podría haber soportado la presencia ..</a:t>
            </a:r>
            <a:endParaRPr lang="pt-BR" sz="20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71604" y="785794"/>
            <a:ext cx="4929222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…de uno de los puros y brillantes ángeles de gloria; por lo tanto, Cristo no tomó sobre sí la naturaleza de los ángeles. Vino a la semejanza de los hombres (</a:t>
            </a:r>
            <a:r>
              <a:rPr lang="es-ES" sz="3200" b="1" i="1" dirty="0" err="1" smtClean="0">
                <a:latin typeface="Arial" pitchFamily="34" charset="0"/>
                <a:cs typeface="Arial" pitchFamily="34" charset="0"/>
              </a:rPr>
              <a:t>Signs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es-ES" sz="3200" b="1" i="1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 Times, 15-2-1899)”</a:t>
            </a:r>
            <a:endParaRPr lang="es-ES" sz="20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es-ES" sz="20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(A fin de Conocerle, 1965, p. 27).</a:t>
            </a:r>
            <a:endParaRPr lang="es-ES" sz="32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42910" y="2571744"/>
            <a:ext cx="635798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pt-BR" sz="6000" b="1" dirty="0" smtClean="0">
                <a:ln w="11430">
                  <a:noFill/>
                </a:ln>
                <a:solidFill>
                  <a:srgbClr val="D5C402"/>
                </a:solidFill>
                <a:effectLst>
                  <a:outerShdw blurRad="165100" dist="25400" dir="504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CONCLUSIÓN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28794" y="1357298"/>
            <a:ext cx="471490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“En su adoración y amor contemplaba al Salvador hasta que la semejanza a Cristo y el compañerismo con él llegaron a ser su único deseo y en su carácter se reflejó el carácter de su Maestro” </a:t>
            </a:r>
          </a:p>
          <a:p>
            <a:pPr algn="ctr"/>
            <a:endParaRPr lang="es-ES" sz="32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(Los hechos de los Apóstoles,</a:t>
            </a:r>
          </a:p>
          <a:p>
            <a:pPr algn="ctr"/>
            <a:r>
              <a:rPr lang="es-ES" sz="2000" b="1" i="1" dirty="0" smtClean="0">
                <a:latin typeface="Arial" pitchFamily="34" charset="0"/>
                <a:cs typeface="Arial" pitchFamily="34" charset="0"/>
              </a:rPr>
              <a:t>p. 434, 435).</a:t>
            </a:r>
            <a:endParaRPr lang="es-ES" sz="3200" b="1" i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pt-BR" sz="2000" b="1" i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214546" y="1142984"/>
            <a:ext cx="42862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Juan fue el discípulo íntimo de Jesús, quien se convirtió en su amigo de esperanza, su vida y su carácter fueron transformados.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285728"/>
            <a:ext cx="42862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Dios ha preparado un lugar en su trono para cada uno de nosotros. </a:t>
            </a:r>
            <a:endParaRPr lang="pt-BR" sz="32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3428992" y="2500306"/>
            <a:ext cx="42862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¿Usted quiere aceptar a Jesús, aceptándolo como su Señor y Salvador?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357422" y="100010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i="1" dirty="0" smtClean="0">
                <a:latin typeface="Arial" pitchFamily="34" charset="0"/>
                <a:cs typeface="Arial" pitchFamily="34" charset="0"/>
              </a:rPr>
              <a:t>Quien hace de Jesús su amigo, se convierte en un amigo de esperanza y en una bendición para las personas con las cuales convive.</a:t>
            </a:r>
            <a:endParaRPr lang="pt-BR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857224" y="714356"/>
            <a:ext cx="535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Ilustración</a:t>
            </a:r>
            <a:r>
              <a:rPr lang="pt-BR" sz="4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63500" dir="5400000">
                    <a:srgbClr val="000000"/>
                  </a:innerShdw>
                </a:effectLst>
                <a:latin typeface="Arial Black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71736" y="2214554"/>
            <a:ext cx="4071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latin typeface="Arial" pitchFamily="34" charset="0"/>
                <a:cs typeface="Arial" pitchFamily="34" charset="0"/>
              </a:rPr>
              <a:t>La historia de Juan era una historia de transformación y amor. </a:t>
            </a:r>
            <a:endParaRPr lang="pt-BR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357554" y="2428868"/>
            <a:ext cx="42862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El y su hermano Santiago eran hijos de </a:t>
            </a:r>
            <a:r>
              <a:rPr lang="es-ES" sz="2800" b="1" dirty="0" err="1" smtClean="0">
                <a:latin typeface="Arial" pitchFamily="34" charset="0"/>
                <a:cs typeface="Arial" pitchFamily="34" charset="0"/>
              </a:rPr>
              <a:t>Zebedeo</a:t>
            </a:r>
            <a:r>
              <a:rPr lang="es-ES" sz="2800" b="1" dirty="0" smtClean="0">
                <a:latin typeface="Arial" pitchFamily="34" charset="0"/>
                <a:cs typeface="Arial" pitchFamily="34" charset="0"/>
              </a:rPr>
              <a:t> – que eran pescadores.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1571604" y="285728"/>
            <a:ext cx="50006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Eran llamados Hijos del trueno 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(Marcos 3:17)</a:t>
            </a:r>
            <a:endParaRPr lang="es-ES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071934" y="2214554"/>
            <a:ext cx="34290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latin typeface="Arial" pitchFamily="34" charset="0"/>
                <a:cs typeface="Arial" pitchFamily="34" charset="0"/>
              </a:rPr>
              <a:t>Junto con su hermano quería que descienda fuego del cielo para consumir una aldea de los Samaritanos.</a:t>
            </a:r>
          </a:p>
          <a:p>
            <a:pPr algn="ctr"/>
            <a:r>
              <a:rPr lang="es-ES" sz="20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s-ES" sz="2000" b="1" dirty="0" err="1" smtClean="0">
                <a:latin typeface="Arial" pitchFamily="34" charset="0"/>
                <a:cs typeface="Arial" pitchFamily="34" charset="0"/>
              </a:rPr>
              <a:t>Luc</a:t>
            </a:r>
            <a:r>
              <a:rPr lang="es-ES" sz="2000" b="1" dirty="0" smtClean="0">
                <a:latin typeface="Arial" pitchFamily="34" charset="0"/>
                <a:cs typeface="Arial" pitchFamily="34" charset="0"/>
              </a:rPr>
              <a:t> 9:54)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643174" y="1000108"/>
            <a:ext cx="407196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i="1" dirty="0" smtClean="0">
                <a:latin typeface="Arial" pitchFamily="34" charset="0"/>
                <a:cs typeface="Arial" pitchFamily="34" charset="0"/>
              </a:rPr>
              <a:t>Aún Juan, quien vino a estar más íntimamente asociado con el manso y humilde Jesús, no era por naturaleza manso y sumiso.  En el discípulo amado había mal genio, espíritu vengativo y de crítica</a:t>
            </a:r>
            <a:r>
              <a:rPr lang="pt-BR" sz="2800" b="1" i="1" dirty="0" smtClean="0">
                <a:latin typeface="Arial" pitchFamily="34" charset="0"/>
                <a:cs typeface="Arial" pitchFamily="34" charset="0"/>
              </a:rPr>
              <a:t>...</a:t>
            </a:r>
            <a:endParaRPr lang="pt-BR" sz="28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808</Words>
  <Application>Microsoft Office PowerPoint</Application>
  <PresentationFormat>Apresentação na tela (4:3)</PresentationFormat>
  <Paragraphs>46</Paragraphs>
  <Slides>35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36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</vt:vector>
  </TitlesOfParts>
  <Company>Bergamo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Alana</dc:creator>
  <cp:lastModifiedBy>blesman</cp:lastModifiedBy>
  <cp:revision>74</cp:revision>
  <dcterms:created xsi:type="dcterms:W3CDTF">2010-12-05T21:20:17Z</dcterms:created>
  <dcterms:modified xsi:type="dcterms:W3CDTF">2010-12-16T10:43:28Z</dcterms:modified>
</cp:coreProperties>
</file>